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7559675" cy="1069181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DB"/>
    <a:srgbClr val="F10314"/>
    <a:srgbClr val="C6F02E"/>
    <a:srgbClr val="BD0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1632" y="-27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7A97-B4D8-4E5B-9769-FBD2E49736FF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EC56-BEB4-4827-B3EE-3CC7AEF848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44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7A97-B4D8-4E5B-9769-FBD2E49736FF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EC56-BEB4-4827-B3EE-3CC7AEF848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83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7A97-B4D8-4E5B-9769-FBD2E49736FF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EC56-BEB4-4827-B3EE-3CC7AEF848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8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7A97-B4D8-4E5B-9769-FBD2E49736FF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EC56-BEB4-4827-B3EE-3CC7AEF848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81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7A97-B4D8-4E5B-9769-FBD2E49736FF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EC56-BEB4-4827-B3EE-3CC7AEF848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45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7A97-B4D8-4E5B-9769-FBD2E49736FF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EC56-BEB4-4827-B3EE-3CC7AEF848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89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7A97-B4D8-4E5B-9769-FBD2E49736FF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EC56-BEB4-4827-B3EE-3CC7AEF848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06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7A97-B4D8-4E5B-9769-FBD2E49736FF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EC56-BEB4-4827-B3EE-3CC7AEF848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64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7A97-B4D8-4E5B-9769-FBD2E49736FF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EC56-BEB4-4827-B3EE-3CC7AEF848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47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7A97-B4D8-4E5B-9769-FBD2E49736FF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EC56-BEB4-4827-B3EE-3CC7AEF848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75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7A97-B4D8-4E5B-9769-FBD2E49736FF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EC56-BEB4-4827-B3EE-3CC7AEF848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70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7A97-B4D8-4E5B-9769-FBD2E49736FF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AEC56-BEB4-4827-B3EE-3CC7AEF848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8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EC44777-BDF5-4B8D-A291-AD7C2C033ED5}"/>
              </a:ext>
            </a:extLst>
          </p:cNvPr>
          <p:cNvSpPr/>
          <p:nvPr/>
        </p:nvSpPr>
        <p:spPr>
          <a:xfrm>
            <a:off x="2104168" y="9288624"/>
            <a:ext cx="4563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kern="100" dirty="0">
                <a:ln w="19050">
                  <a:solidFill>
                    <a:schemeClr val="bg1"/>
                  </a:solidFill>
                </a:ln>
                <a:solidFill>
                  <a:schemeClr val="bg2">
                    <a:lumMod val="50000"/>
                  </a:schemeClr>
                </a:solidFill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発行：兵庫県酪農農業協同組合</a:t>
            </a:r>
            <a:endParaRPr lang="ja-JP" altLang="en-US" sz="2400" dirty="0">
              <a:ln w="19050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WordArt 1">
            <a:extLst>
              <a:ext uri="{FF2B5EF4-FFF2-40B4-BE49-F238E27FC236}">
                <a16:creationId xmlns:a16="http://schemas.microsoft.com/office/drawing/2014/main" id="{BD0501EF-D301-4A6F-B47E-ACE91EE862D1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1194232" y="806329"/>
            <a:ext cx="4481974" cy="10631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sz="3600" b="1" dirty="0">
                <a:ln w="19050" cap="flat" cmpd="sng" algn="ctr">
                  <a:solidFill>
                    <a:srgbClr val="FADADB"/>
                  </a:solidFill>
                  <a:prstDash val="solid"/>
                  <a:rou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ひょうごらくのうメモ</a:t>
            </a:r>
            <a:endParaRPr lang="ja-JP" sz="1200" b="1" dirty="0">
              <a:ln w="19050">
                <a:solidFill>
                  <a:srgbClr val="FADADB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0516EAF-8ECE-4AD6-87CB-2AFFE406EDAF}"/>
              </a:ext>
            </a:extLst>
          </p:cNvPr>
          <p:cNvSpPr/>
          <p:nvPr/>
        </p:nvSpPr>
        <p:spPr>
          <a:xfrm>
            <a:off x="6442858" y="9161115"/>
            <a:ext cx="7232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ＷＥＢ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59150B1F-ABFB-4E80-9501-73D92FA2307B}"/>
              </a:ext>
            </a:extLst>
          </p:cNvPr>
          <p:cNvSpPr/>
          <p:nvPr/>
        </p:nvSpPr>
        <p:spPr>
          <a:xfrm>
            <a:off x="5962667" y="725272"/>
            <a:ext cx="1214393" cy="11691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9" name="図 18" descr="pngロゴ画像2">
            <a:extLst>
              <a:ext uri="{FF2B5EF4-FFF2-40B4-BE49-F238E27FC236}">
                <a16:creationId xmlns:a16="http://schemas.microsoft.com/office/drawing/2014/main" id="{78C47B89-8811-4AC0-869F-96D73C364930}"/>
              </a:ext>
            </a:extLst>
          </p:cNvPr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0" y="9002439"/>
            <a:ext cx="1603380" cy="14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05AE354-E00A-4B36-844F-A02199F6230A}"/>
              </a:ext>
            </a:extLst>
          </p:cNvPr>
          <p:cNvSpPr/>
          <p:nvPr/>
        </p:nvSpPr>
        <p:spPr>
          <a:xfrm>
            <a:off x="2644071" y="9679783"/>
            <a:ext cx="3301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kern="100" dirty="0">
                <a:ln w="19050">
                  <a:solidFill>
                    <a:schemeClr val="bg1"/>
                  </a:solidFill>
                </a:ln>
                <a:solidFill>
                  <a:schemeClr val="bg2">
                    <a:lumMod val="50000"/>
                  </a:schemeClr>
                </a:solidFill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神戸市西区伊川谷町潤和１０５８</a:t>
            </a:r>
            <a:endParaRPr lang="en-US" altLang="ja-JP" sz="1600" kern="100" dirty="0">
              <a:ln w="19050">
                <a:solidFill>
                  <a:schemeClr val="bg1"/>
                </a:solidFill>
              </a:ln>
              <a:solidFill>
                <a:schemeClr val="bg2">
                  <a:lumMod val="50000"/>
                </a:schemeClr>
              </a:solidFill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r>
              <a:rPr lang="ja-JP" altLang="en-US" sz="1600" kern="100" dirty="0">
                <a:ln w="19050">
                  <a:solidFill>
                    <a:schemeClr val="bg1"/>
                  </a:solidFill>
                </a:ln>
                <a:solidFill>
                  <a:schemeClr val="bg2">
                    <a:lumMod val="50000"/>
                  </a:schemeClr>
                </a:solidFill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西神文化センター３階</a:t>
            </a:r>
            <a:endParaRPr lang="ja-JP" altLang="en-US" sz="1600" dirty="0">
              <a:ln w="19050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5B4ABC2-936C-4985-B4AF-EF61830527A2}"/>
              </a:ext>
            </a:extLst>
          </p:cNvPr>
          <p:cNvSpPr/>
          <p:nvPr/>
        </p:nvSpPr>
        <p:spPr>
          <a:xfrm>
            <a:off x="5934956" y="713975"/>
            <a:ext cx="117695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600" b="1" cap="none" spc="0" dirty="0">
                <a:ln w="571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４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6E4D190-08F9-4B5C-BB6E-A4D06DB0CFBC}"/>
              </a:ext>
            </a:extLst>
          </p:cNvPr>
          <p:cNvSpPr/>
          <p:nvPr/>
        </p:nvSpPr>
        <p:spPr>
          <a:xfrm>
            <a:off x="5487719" y="1816303"/>
            <a:ext cx="20339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1" cap="none" spc="-3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2020</a:t>
            </a:r>
            <a:r>
              <a:rPr lang="ja-JP" altLang="en-US" sz="2800" b="1" spc="-3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</a:t>
            </a:r>
            <a:r>
              <a:rPr lang="en-US" altLang="ja-JP" sz="2800" b="1" spc="-3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APR</a:t>
            </a:r>
            <a:endParaRPr lang="ja-JP" altLang="en-US" sz="2800" b="1" cap="none" spc="-3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EC97BA4-13C3-49BB-8CF3-EC2A5EB0A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80" y="8326312"/>
            <a:ext cx="831030" cy="83004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0F7993A-134F-440A-80A8-C6884EBB8119}"/>
              </a:ext>
            </a:extLst>
          </p:cNvPr>
          <p:cNvSpPr txBox="1"/>
          <p:nvPr/>
        </p:nvSpPr>
        <p:spPr>
          <a:xfrm>
            <a:off x="339665" y="7876878"/>
            <a:ext cx="545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らくのうひょうごフェスティバル絵画コンクール入賞作品</a:t>
            </a:r>
            <a:endParaRPr kumimoji="1"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　淡路市　おか本 りょうたさん　３年生　）</a:t>
            </a:r>
            <a:endParaRPr kumimoji="1"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A0C8619-C89B-4EB6-9E3E-22A83FD7DF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1" b="8235"/>
          <a:stretch/>
        </p:blipFill>
        <p:spPr>
          <a:xfrm>
            <a:off x="460217" y="2924299"/>
            <a:ext cx="6705916" cy="4742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18661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</TotalTime>
  <Words>38</Words>
  <Application>Microsoft Office PowerPoint</Application>
  <PresentationFormat>ユーザー設定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HG創英角ｺﾞｼｯｸUB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KENRAKUKYO</dc:creator>
  <cp:lastModifiedBy>KENRAKUKYO</cp:lastModifiedBy>
  <cp:revision>80</cp:revision>
  <cp:lastPrinted>2020-01-14T05:51:27Z</cp:lastPrinted>
  <dcterms:created xsi:type="dcterms:W3CDTF">2019-10-24T03:49:09Z</dcterms:created>
  <dcterms:modified xsi:type="dcterms:W3CDTF">2020-04-13T08:56:34Z</dcterms:modified>
</cp:coreProperties>
</file>